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0" r:id="rId3"/>
    <p:sldId id="260" r:id="rId4"/>
    <p:sldId id="261" r:id="rId5"/>
    <p:sldId id="262" r:id="rId6"/>
    <p:sldId id="271" r:id="rId7"/>
    <p:sldId id="272" r:id="rId8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zeels J.C.M. (Anita)" initials="WJ(" lastIdx="2" clrIdx="0">
    <p:extLst>
      <p:ext uri="{19B8F6BF-5375-455C-9EA6-DF929625EA0E}">
        <p15:presenceInfo xmlns:p15="http://schemas.microsoft.com/office/powerpoint/2012/main" userId="S-1-5-21-3449342482-3972490216-2633184091-5187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0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224035-CD09-46F8-B39C-1FD97A4923B1}" type="datetimeFigureOut">
              <a:rPr lang="nl-NL"/>
              <a:pPr>
                <a:defRPr/>
              </a:pPr>
              <a:t>20-3-2017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CB5399-E34C-43D2-BC6B-2763D31601A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8744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589BE-FE2D-4034-8124-907FCA324D9E}" type="datetimeFigureOut">
              <a:rPr lang="nl-NL"/>
              <a:pPr>
                <a:defRPr/>
              </a:pPr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3B08B-FC10-42E3-9F00-3E4FEA3FC6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C0A23-F629-4F0B-BF31-6C3CDE93CC7E}" type="datetimeFigureOut">
              <a:rPr lang="nl-NL"/>
              <a:pPr>
                <a:defRPr/>
              </a:pPr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DDD1-BED5-4CB8-973A-42A1C0404B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E19C0-03C3-4549-BC02-DB4A8D7A3268}" type="datetimeFigureOut">
              <a:rPr lang="nl-NL"/>
              <a:pPr>
                <a:defRPr/>
              </a:pPr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E125-F4B4-4646-A18E-0410A09C71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1EAC8-85D3-454D-B911-B7D6A7838E19}" type="datetimeFigureOut">
              <a:rPr lang="nl-NL"/>
              <a:pPr>
                <a:defRPr/>
              </a:pPr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9FA9-0E41-4FAF-8F46-C9ABD3039C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FB713-DBFE-45B3-9A7E-4A4C862F6D28}" type="datetimeFigureOut">
              <a:rPr lang="nl-NL"/>
              <a:pPr>
                <a:defRPr/>
              </a:pPr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EDAD8-FCB7-4EF2-8FB2-04B257BFE3E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68B0E-2EA0-4D73-BD7F-443BFA87F7D6}" type="datetimeFigureOut">
              <a:rPr lang="nl-NL"/>
              <a:pPr>
                <a:defRPr/>
              </a:pPr>
              <a:t>20-3-2017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F115-B531-49AC-83B9-7B939ED540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623C-B391-4EE8-B8FE-28C455D88D37}" type="datetimeFigureOut">
              <a:rPr lang="nl-NL"/>
              <a:pPr>
                <a:defRPr/>
              </a:pPr>
              <a:t>20-3-2017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4CBA4-D7EE-4668-88EE-97F6AA43B0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669E1-832D-4B85-8A91-73AC8809892A}" type="datetimeFigureOut">
              <a:rPr lang="nl-NL"/>
              <a:pPr>
                <a:defRPr/>
              </a:pPr>
              <a:t>20-3-2017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72A3B-57B5-4AEA-A069-DF55AAB088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DFBD0-80B8-4955-A161-6EFCFC334233}" type="datetimeFigureOut">
              <a:rPr lang="nl-NL"/>
              <a:pPr>
                <a:defRPr/>
              </a:pPr>
              <a:t>20-3-2017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7A957-2BC8-4C41-8435-AFDCA968BC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B352C-E9E3-464B-AAB1-0AB978BBA806}" type="datetimeFigureOut">
              <a:rPr lang="nl-NL"/>
              <a:pPr>
                <a:defRPr/>
              </a:pPr>
              <a:t>20-3-2017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2BE8D-3C4C-4F7C-9FE2-0C6643A2C9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B276E-453B-4E75-B094-5940888A4D80}" type="datetimeFigureOut">
              <a:rPr lang="nl-NL"/>
              <a:pPr>
                <a:defRPr/>
              </a:pPr>
              <a:t>20-3-2017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7695-7174-4B5A-AAE2-E1DF25C992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9522FE-C8D5-4D69-A309-37A02DE270D3}" type="datetimeFigureOut">
              <a:rPr lang="nl-NL"/>
              <a:pPr>
                <a:defRPr/>
              </a:pPr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7237FB-2143-48C3-9083-0C974AAF6A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iconceptievoorjou.n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SYsKfW8tpo" TargetMode="External"/><Relationship Id="rId2" Type="http://schemas.openxmlformats.org/officeDocument/2006/relationships/hyperlink" Target="https://vimeo.com/7693943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youtube.com/watch?v=1bmvx89eGs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>
          <a:xfrm>
            <a:off x="1279525" y="1878013"/>
            <a:ext cx="5864225" cy="598487"/>
          </a:xfrm>
        </p:spPr>
        <p:txBody>
          <a:bodyPr/>
          <a:lstStyle/>
          <a:p>
            <a:pPr eaLnBrk="1" hangingPunct="1"/>
            <a:r>
              <a:rPr lang="nl-NL" sz="2400" b="1" dirty="0" smtClean="0">
                <a:latin typeface="Arial" charset="0"/>
                <a:cs typeface="Arial" charset="0"/>
              </a:rPr>
              <a:t>Les</a:t>
            </a:r>
            <a:r>
              <a:rPr lang="nl-NL" sz="2400" b="1" i="1" dirty="0" smtClean="0">
                <a:latin typeface="Arial" charset="0"/>
                <a:cs typeface="Arial" charset="0"/>
              </a:rPr>
              <a:t> Wanneer zwanger worden?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627313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/>
              <a:t>Plaatje</a:t>
            </a:r>
            <a:endParaRPr lang="nl-NL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675" y="2627313"/>
            <a:ext cx="3621088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>
          <a:xfrm>
            <a:off x="5220517" y="1236030"/>
            <a:ext cx="3528470" cy="852487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Wanneer</a:t>
            </a:r>
            <a:br>
              <a:rPr lang="nl-NL" sz="1800" b="1" i="1" dirty="0" smtClean="0">
                <a:latin typeface="Arial" charset="0"/>
                <a:cs typeface="Arial" charset="0"/>
              </a:rPr>
            </a:br>
            <a:r>
              <a:rPr lang="nl-NL" sz="1800" b="1" i="1" dirty="0" smtClean="0">
                <a:latin typeface="Arial" charset="0"/>
                <a:cs typeface="Arial" charset="0"/>
              </a:rPr>
              <a:t> zwanger worden?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43582" y="2308997"/>
            <a:ext cx="6752682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Waarom deze les?</a:t>
            </a:r>
            <a:r>
              <a:rPr lang="nl-NL" sz="2400" b="1" dirty="0" smtClean="0">
                <a:latin typeface="Arial" charset="0"/>
                <a:cs typeface="Arial" charset="0"/>
              </a:rPr>
              <a:t/>
            </a:r>
            <a:br>
              <a:rPr lang="nl-NL" sz="2400" b="1" dirty="0" smtClean="0">
                <a:latin typeface="Arial" charset="0"/>
                <a:cs typeface="Arial" charset="0"/>
              </a:rPr>
            </a:br>
            <a:endParaRPr lang="nl-NL" sz="14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Elk jaar worden ongeveer 5000 jongeren tot 20 jaar onbedoeld zwanger.</a:t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Ook volwassenen worden onbedoeld zwanger.</a:t>
            </a:r>
          </a:p>
          <a:p>
            <a:pPr marL="0" indent="0" eaLnBrk="1" hangingPunct="1"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MBO-studenten stoppen met </a:t>
            </a:r>
            <a:r>
              <a:rPr lang="nl-NL" sz="1400" dirty="0">
                <a:latin typeface="Arial" charset="0"/>
                <a:cs typeface="Arial" charset="0"/>
              </a:rPr>
              <a:t>school </a:t>
            </a:r>
            <a:r>
              <a:rPr lang="nl-NL" sz="1400" dirty="0" smtClean="0">
                <a:latin typeface="Arial" charset="0"/>
                <a:cs typeface="Arial" charset="0"/>
              </a:rPr>
              <a:t>omdat </a:t>
            </a:r>
            <a:r>
              <a:rPr lang="nl-NL" sz="1400" dirty="0">
                <a:latin typeface="Arial" charset="0"/>
                <a:cs typeface="Arial" charset="0"/>
              </a:rPr>
              <a:t>ze zwanger </a:t>
            </a:r>
            <a:r>
              <a:rPr lang="nl-NL" sz="1400" dirty="0" smtClean="0">
                <a:latin typeface="Arial" charset="0"/>
                <a:cs typeface="Arial" charset="0"/>
              </a:rPr>
              <a:t>zijn.</a:t>
            </a: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 Belangrijk om goed na te denken óf en wanneer je kinderen wilt en onder </a:t>
            </a:r>
          </a:p>
          <a:p>
            <a:pPr marL="0" indent="0" eaLnBrk="1" hangingPunct="1"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 welke voorwaarden. </a:t>
            </a:r>
          </a:p>
        </p:txBody>
      </p:sp>
    </p:spTree>
    <p:extLst>
      <p:ext uri="{BB962C8B-B14F-4D97-AF65-F5344CB8AC3E}">
        <p14:creationId xmlns:p14="http://schemas.microsoft.com/office/powerpoint/2010/main" val="39473278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5095195" y="1299574"/>
            <a:ext cx="3713162" cy="769938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Wanneer</a:t>
            </a:r>
            <a:br>
              <a:rPr lang="nl-NL" sz="1800" b="1" i="1" dirty="0" smtClean="0">
                <a:latin typeface="Arial" charset="0"/>
                <a:cs typeface="Arial" charset="0"/>
              </a:rPr>
            </a:br>
            <a:r>
              <a:rPr lang="nl-NL" sz="1800" b="1" i="1" dirty="0" smtClean="0">
                <a:latin typeface="Arial" charset="0"/>
                <a:cs typeface="Arial" charset="0"/>
              </a:rPr>
              <a:t> zwanger worden?</a:t>
            </a:r>
          </a:p>
        </p:txBody>
      </p:sp>
      <p:sp>
        <p:nvSpPr>
          <p:cNvPr id="19458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255838"/>
            <a:ext cx="6249987" cy="30559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Programma</a:t>
            </a:r>
          </a:p>
          <a:p>
            <a:pPr marL="0" indent="0" eaLnBrk="1" hangingPunct="1">
              <a:buFont typeface="Arial" charset="0"/>
              <a:buNone/>
            </a:pPr>
            <a:endParaRPr lang="nl-NL" sz="14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 smtClean="0">
                <a:latin typeface="Arial" charset="0"/>
                <a:cs typeface="Arial" charset="0"/>
              </a:rPr>
              <a:t>  Opdracht 1.    Gezinsplanning: Wanneer een kind?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 smtClean="0">
                <a:latin typeface="Arial" charset="0"/>
                <a:cs typeface="Arial" charset="0"/>
              </a:rPr>
              <a:t>  Opdracht 2.    Wat zou er veranderen als je nu zwanger zou zijn?</a:t>
            </a:r>
            <a:r>
              <a:rPr lang="nl-NL" sz="1600" dirty="0" smtClean="0">
                <a:latin typeface="Arial" charset="0"/>
                <a:cs typeface="Arial" charset="0"/>
              </a:rPr>
              <a:t/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 smtClean="0">
                <a:latin typeface="Arial" charset="0"/>
                <a:cs typeface="Arial" charset="0"/>
              </a:rPr>
              <a:t>  Opdracht 3.    Filmpje over tienermoeder of tienervaders</a:t>
            </a: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 smtClean="0">
                <a:latin typeface="Arial" charset="0"/>
                <a:cs typeface="Arial" charset="0"/>
              </a:rPr>
              <a:t>   Afronding</a:t>
            </a:r>
          </a:p>
          <a:p>
            <a:pPr marL="0" indent="0" eaLnBrk="1" hangingPunct="1">
              <a:buNone/>
            </a:pPr>
            <a:endParaRPr lang="nl-NL" sz="1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5189402" y="1204822"/>
            <a:ext cx="3589610" cy="931862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Wanneer</a:t>
            </a:r>
            <a:br>
              <a:rPr lang="nl-NL" sz="1800" b="1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nl-NL" sz="1800" b="1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8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zwanger worden?</a:t>
            </a:r>
            <a:endParaRPr lang="nl-NL" sz="1800" b="1" i="1" dirty="0" smtClean="0">
              <a:latin typeface="Arial" charset="0"/>
              <a:cs typeface="Arial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98588" y="2267312"/>
            <a:ext cx="6867525" cy="3160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Opdracht 1.   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Gezinsplanning:  Wanneer een kind?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8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Vul de vragenlijst in: onder welke voorwaarden wil je kinderen?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8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Om je gezin goed te plannen is betrouwbare anticonceptie belangrijk,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  voor nu of later.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8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Kijk op </a:t>
            </a:r>
            <a:r>
              <a:rPr lang="nl-NL" sz="1400" dirty="0" smtClean="0">
                <a:latin typeface="Arial" charset="0"/>
                <a:cs typeface="Arial" charset="0"/>
                <a:hlinkClick r:id="rId3"/>
              </a:rPr>
              <a:t>www.anticonceptievoorjou.nl</a:t>
            </a:r>
            <a:r>
              <a:rPr lang="nl-NL" sz="1400" dirty="0" smtClean="0">
                <a:latin typeface="Arial" charset="0"/>
                <a:cs typeface="Arial" charset="0"/>
              </a:rPr>
              <a:t> welke anticonceptie het beste bij je past.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5204132" y="1268978"/>
            <a:ext cx="3484382" cy="790575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Wanneer</a:t>
            </a:r>
            <a:br>
              <a:rPr lang="nl-NL" sz="1800" b="1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nl-NL" sz="1800" b="1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8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zwanger worden?</a:t>
            </a:r>
            <a:endParaRPr lang="nl-NL" sz="1800" b="1" i="1" dirty="0" smtClean="0">
              <a:latin typeface="Arial" charset="0"/>
              <a:cs typeface="Arial" charset="0"/>
            </a:endParaRPr>
          </a:p>
        </p:txBody>
      </p:sp>
      <p:sp>
        <p:nvSpPr>
          <p:cNvPr id="19458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251520"/>
            <a:ext cx="6750050" cy="77851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Opdracht 2. </a:t>
            </a:r>
          </a:p>
          <a:p>
            <a:pPr marL="0" indent="0" eaLnBrk="1" hangingPunct="1"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Wat </a:t>
            </a:r>
            <a:r>
              <a:rPr lang="nl-NL" sz="1800" b="1" dirty="0">
                <a:latin typeface="Arial" charset="0"/>
                <a:cs typeface="Arial" charset="0"/>
              </a:rPr>
              <a:t>zou er veranderen als je nu zwanger zou zijn</a:t>
            </a:r>
            <a:r>
              <a:rPr lang="nl-NL" sz="1800" b="1" dirty="0" smtClean="0"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3" name="Rechthoek 2"/>
          <p:cNvSpPr/>
          <p:nvPr/>
        </p:nvSpPr>
        <p:spPr>
          <a:xfrm>
            <a:off x="1526654" y="3222204"/>
            <a:ext cx="6571184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Blip>
                <a:blip r:embed="rId2"/>
              </a:buBlip>
            </a:pPr>
            <a:r>
              <a:rPr lang="nl-NL" dirty="0" smtClean="0">
                <a:solidFill>
                  <a:prstClr val="black"/>
                </a:solidFill>
              </a:rPr>
              <a:t> </a:t>
            </a:r>
            <a:r>
              <a:rPr lang="nl-NL" sz="1400" dirty="0" smtClean="0">
                <a:solidFill>
                  <a:prstClr val="black"/>
                </a:solidFill>
              </a:rPr>
              <a:t> Vul </a:t>
            </a:r>
            <a:r>
              <a:rPr lang="nl-NL" sz="1400" dirty="0">
                <a:solidFill>
                  <a:prstClr val="black"/>
                </a:solidFill>
              </a:rPr>
              <a:t>de tabel </a:t>
            </a:r>
            <a:r>
              <a:rPr lang="nl-NL" sz="1400" dirty="0" smtClean="0">
                <a:solidFill>
                  <a:prstClr val="black"/>
                </a:solidFill>
              </a:rPr>
              <a:t>in of draai één voor één de kaartjes om:</a:t>
            </a:r>
          </a:p>
          <a:p>
            <a:pPr lvl="0">
              <a:spcBef>
                <a:spcPct val="20000"/>
              </a:spcBef>
            </a:pPr>
            <a:r>
              <a:rPr lang="nl-NL" sz="1400" dirty="0" smtClean="0">
                <a:solidFill>
                  <a:prstClr val="black"/>
                </a:solidFill>
              </a:rPr>
              <a:t>        Wat </a:t>
            </a:r>
            <a:r>
              <a:rPr lang="nl-NL" sz="1400" dirty="0">
                <a:solidFill>
                  <a:prstClr val="black"/>
                </a:solidFill>
              </a:rPr>
              <a:t>zou er veranderen als je nu zwanger zou zijn?</a:t>
            </a:r>
          </a:p>
          <a:p>
            <a:pPr lvl="0">
              <a:spcBef>
                <a:spcPct val="20000"/>
              </a:spcBef>
            </a:pPr>
            <a:endParaRPr lang="nl-NL" sz="10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buBlip>
                <a:blip r:embed="rId2"/>
              </a:buBlip>
            </a:pPr>
            <a:r>
              <a:rPr lang="nl-NL" dirty="0">
                <a:solidFill>
                  <a:prstClr val="black"/>
                </a:solidFill>
              </a:rPr>
              <a:t> </a:t>
            </a:r>
            <a:r>
              <a:rPr lang="nl-NL" sz="1400" dirty="0">
                <a:solidFill>
                  <a:prstClr val="black"/>
                </a:solidFill>
              </a:rPr>
              <a:t> </a:t>
            </a:r>
            <a:r>
              <a:rPr lang="nl-NL" sz="1400" dirty="0" smtClean="0">
                <a:solidFill>
                  <a:prstClr val="black"/>
                </a:solidFill>
              </a:rPr>
              <a:t>Nabespreking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5089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347788" y="1854994"/>
            <a:ext cx="6794500" cy="352490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Opdracht 3.  Filmpje</a:t>
            </a:r>
            <a:br>
              <a:rPr lang="nl-NL" sz="1800" b="1" dirty="0" smtClean="0">
                <a:latin typeface="Arial" charset="0"/>
                <a:cs typeface="Arial" charset="0"/>
              </a:rPr>
            </a:br>
            <a:r>
              <a:rPr lang="nl-NL" sz="1800" b="1" dirty="0" smtClean="0">
                <a:latin typeface="Arial" charset="0"/>
                <a:cs typeface="Arial" charset="0"/>
              </a:rPr>
              <a:t/>
            </a:r>
            <a:br>
              <a:rPr lang="nl-NL" sz="1800" b="1" dirty="0" smtClean="0">
                <a:latin typeface="Arial" charset="0"/>
                <a:cs typeface="Arial" charset="0"/>
              </a:rPr>
            </a:br>
            <a:endParaRPr lang="nl-NL" sz="1800" b="1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</a:t>
            </a:r>
          </a:p>
          <a:p>
            <a:pPr marL="0" indent="0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      </a:t>
            </a:r>
            <a:r>
              <a:rPr lang="nl-NL" sz="1400" dirty="0" smtClean="0">
                <a:latin typeface="Arial" charset="0"/>
                <a:cs typeface="Arial" charset="0"/>
                <a:hlinkClick r:id="rId2"/>
              </a:rPr>
              <a:t>tienermoederfilmpje</a:t>
            </a:r>
            <a:r>
              <a:rPr lang="nl-NL" sz="1600" dirty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    </a:t>
            </a:r>
            <a:r>
              <a:rPr lang="nl-NL" sz="1600" dirty="0" smtClean="0">
                <a:latin typeface="Arial" charset="0"/>
                <a:cs typeface="Arial" charset="0"/>
              </a:rPr>
              <a:t>                        </a:t>
            </a:r>
            <a:r>
              <a:rPr lang="nl-NL" sz="1400" dirty="0" smtClean="0">
                <a:latin typeface="Arial" charset="0"/>
                <a:cs typeface="Arial" charset="0"/>
                <a:hlinkClick r:id="rId3"/>
              </a:rPr>
              <a:t>tienervaderfilmpje deel 1</a:t>
            </a: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nl-NL" sz="1600" dirty="0">
                <a:latin typeface="Arial" charset="0"/>
                <a:cs typeface="Arial" charset="0"/>
              </a:rPr>
              <a:t>	</a:t>
            </a:r>
            <a:r>
              <a:rPr lang="nl-NL" sz="1600" dirty="0" smtClean="0">
                <a:latin typeface="Arial" charset="0"/>
                <a:cs typeface="Arial" charset="0"/>
              </a:rPr>
              <a:t>							 </a:t>
            </a:r>
            <a:r>
              <a:rPr lang="nl-NL" sz="14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  <a:hlinkClick r:id="rId4"/>
              </a:rPr>
              <a:t>tienervaderfilmpje deel 2</a:t>
            </a:r>
            <a:endParaRPr lang="nl-NL" sz="1400" dirty="0" smtClean="0">
              <a:latin typeface="Arial" charset="0"/>
              <a:cs typeface="Arial" charset="0"/>
            </a:endParaRPr>
          </a:p>
        </p:txBody>
      </p:sp>
      <p:pic>
        <p:nvPicPr>
          <p:cNvPr id="48132" name="Afbeelding 3" descr="Schermafbeelding 2012-09-10 om 00.53.20.png">
            <a:hlinkClick r:id="rId2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2461" y="2278527"/>
            <a:ext cx="2605087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Afbeelding 4" descr="Schermafbeelding 2012-09-10 om 00.55.36.png">
            <a:hlinkClick r:id="rId3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2711" y="2278527"/>
            <a:ext cx="2287587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7664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5204131" y="1295104"/>
            <a:ext cx="3484382" cy="790575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Wanneer</a:t>
            </a:r>
            <a:br>
              <a:rPr lang="nl-NL" sz="1800" b="1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nl-NL" sz="1800" b="1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8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zwanger worden?</a:t>
            </a:r>
            <a:endParaRPr lang="nl-NL" sz="1800" b="1" i="1" dirty="0" smtClean="0">
              <a:latin typeface="Arial" charset="0"/>
              <a:cs typeface="Arial" charset="0"/>
            </a:endParaRPr>
          </a:p>
        </p:txBody>
      </p:sp>
      <p:sp>
        <p:nvSpPr>
          <p:cNvPr id="19458" name="Tijdelijke aanduiding voor inhoud 2"/>
          <p:cNvSpPr>
            <a:spLocks noGrp="1"/>
          </p:cNvSpPr>
          <p:nvPr>
            <p:ph idx="1"/>
          </p:nvPr>
        </p:nvSpPr>
        <p:spPr>
          <a:xfrm>
            <a:off x="1341733" y="2085679"/>
            <a:ext cx="6750050" cy="43942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Afronding </a:t>
            </a:r>
          </a:p>
        </p:txBody>
      </p:sp>
      <p:sp>
        <p:nvSpPr>
          <p:cNvPr id="3" name="Rechthoek 2"/>
          <p:cNvSpPr/>
          <p:nvPr/>
        </p:nvSpPr>
        <p:spPr>
          <a:xfrm>
            <a:off x="1431166" y="2540905"/>
            <a:ext cx="6571184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Blip>
                <a:blip r:embed="rId2"/>
              </a:buBlip>
            </a:pPr>
            <a:r>
              <a:rPr lang="nl-NL" dirty="0" smtClean="0">
                <a:solidFill>
                  <a:prstClr val="black"/>
                </a:solidFill>
              </a:rPr>
              <a:t> </a:t>
            </a:r>
            <a:r>
              <a:rPr lang="nl-NL" sz="1400" dirty="0" smtClean="0">
                <a:solidFill>
                  <a:prstClr val="black"/>
                </a:solidFill>
              </a:rPr>
              <a:t> Zijn er nog vragen?</a:t>
            </a:r>
          </a:p>
          <a:p>
            <a:pPr lvl="0">
              <a:spcBef>
                <a:spcPct val="20000"/>
              </a:spcBef>
              <a:buBlip>
                <a:blip r:embed="rId2"/>
              </a:buBlip>
            </a:pPr>
            <a:endParaRPr lang="nl-NL" sz="14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nl-NL" sz="1600" b="1" dirty="0" smtClean="0">
                <a:solidFill>
                  <a:prstClr val="black"/>
                </a:solidFill>
              </a:rPr>
              <a:t>Meer informatie:</a:t>
            </a:r>
            <a:endParaRPr lang="nl-NL" b="1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buBlip>
                <a:blip r:embed="rId2"/>
              </a:buBlip>
            </a:pPr>
            <a:r>
              <a:rPr lang="nl-NL" dirty="0" smtClean="0"/>
              <a:t>  </a:t>
            </a:r>
            <a:r>
              <a:rPr lang="nl-NL" sz="1400" dirty="0" smtClean="0"/>
              <a:t>www.sense.info/zwanger/zwanger-en-dan </a:t>
            </a:r>
            <a:endParaRPr lang="nl-NL" sz="1400" dirty="0"/>
          </a:p>
          <a:p>
            <a:pPr lvl="0">
              <a:spcBef>
                <a:spcPct val="20000"/>
              </a:spcBef>
              <a:buBlip>
                <a:blip r:embed="rId2"/>
              </a:buBlip>
            </a:pPr>
            <a:r>
              <a:rPr lang="nl-NL" dirty="0"/>
              <a:t> </a:t>
            </a:r>
            <a:r>
              <a:rPr lang="nl-NL" dirty="0" smtClean="0"/>
              <a:t> </a:t>
            </a:r>
            <a:r>
              <a:rPr lang="nl-NL" sz="1400" dirty="0" smtClean="0"/>
              <a:t>www.zwangerwatnu.nl</a:t>
            </a:r>
            <a:endParaRPr lang="nl-NL" sz="1400" dirty="0"/>
          </a:p>
          <a:p>
            <a:pPr lvl="0">
              <a:spcBef>
                <a:spcPct val="20000"/>
              </a:spcBef>
              <a:buBlip>
                <a:blip r:embed="rId2"/>
              </a:buBlip>
            </a:pPr>
            <a:r>
              <a:rPr lang="nl-NL" dirty="0"/>
              <a:t> </a:t>
            </a:r>
            <a:r>
              <a:rPr lang="nl-NL" dirty="0" smtClean="0"/>
              <a:t> </a:t>
            </a:r>
            <a:r>
              <a:rPr lang="nl-NL" sz="1400" dirty="0" smtClean="0"/>
              <a:t>www.fiom.nl </a:t>
            </a:r>
            <a:endParaRPr lang="nl-NL" sz="1400" dirty="0"/>
          </a:p>
          <a:p>
            <a:pPr lvl="0">
              <a:spcBef>
                <a:spcPct val="20000"/>
              </a:spcBef>
              <a:buBlip>
                <a:blip r:embed="rId2"/>
              </a:buBlip>
            </a:pPr>
            <a:r>
              <a:rPr lang="nl-NL" dirty="0" smtClean="0"/>
              <a:t>  </a:t>
            </a:r>
            <a:r>
              <a:rPr lang="nl-NL" sz="1400" dirty="0" smtClean="0"/>
              <a:t>www.tienermoeders.nl</a:t>
            </a:r>
            <a:endParaRPr lang="nl-NL" sz="1400" dirty="0"/>
          </a:p>
          <a:p>
            <a:pPr lvl="0">
              <a:spcBef>
                <a:spcPct val="20000"/>
              </a:spcBef>
              <a:buBlip>
                <a:blip r:embed="rId2"/>
              </a:buBlip>
            </a:pPr>
            <a:r>
              <a:rPr lang="nl-NL" dirty="0"/>
              <a:t> </a:t>
            </a:r>
            <a:r>
              <a:rPr lang="nl-NL" dirty="0" smtClean="0"/>
              <a:t> </a:t>
            </a:r>
            <a:r>
              <a:rPr lang="nl-NL" sz="1400" dirty="0" smtClean="0"/>
              <a:t>Jongeren </a:t>
            </a:r>
            <a:r>
              <a:rPr lang="nl-NL" sz="1400" dirty="0"/>
              <a:t>Informatie Punt (JIP), jongerenloket of Centrum Jeugd en Gezin </a:t>
            </a:r>
            <a:endParaRPr lang="nl-NL" sz="1400" dirty="0" smtClean="0"/>
          </a:p>
          <a:p>
            <a:pPr lvl="0">
              <a:spcBef>
                <a:spcPct val="20000"/>
              </a:spcBef>
            </a:pPr>
            <a:r>
              <a:rPr lang="nl-NL" sz="1400" dirty="0" smtClean="0"/>
              <a:t>        (</a:t>
            </a:r>
            <a:r>
              <a:rPr lang="nl-NL" sz="1400" dirty="0"/>
              <a:t>CJG)</a:t>
            </a:r>
          </a:p>
          <a:p>
            <a:pPr lvl="0">
              <a:spcBef>
                <a:spcPct val="20000"/>
              </a:spcBef>
              <a:buBlip>
                <a:blip r:embed="rId2"/>
              </a:buBlip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34248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174</Words>
  <Application>Microsoft Office PowerPoint</Application>
  <PresentationFormat>Diavoorstelling (4:3)</PresentationFormat>
  <Paragraphs>56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Office-thema</vt:lpstr>
      <vt:lpstr>Les Wanneer zwanger worden?</vt:lpstr>
      <vt:lpstr>Wanneer  zwanger worden?</vt:lpstr>
      <vt:lpstr>Wanneer  zwanger worden?</vt:lpstr>
      <vt:lpstr>Wanneer  zwanger worden?</vt:lpstr>
      <vt:lpstr>Wanneer  zwanger worden?</vt:lpstr>
      <vt:lpstr>PowerPoint-presentatie</vt:lpstr>
      <vt:lpstr>Wanneer  zwanger worden?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Bart Adriaanse</dc:creator>
  <cp:lastModifiedBy>Watzeels J.C.M. (Anita)</cp:lastModifiedBy>
  <cp:revision>83</cp:revision>
  <dcterms:created xsi:type="dcterms:W3CDTF">2012-09-03T14:23:03Z</dcterms:created>
  <dcterms:modified xsi:type="dcterms:W3CDTF">2017-03-20T15:50:12Z</dcterms:modified>
</cp:coreProperties>
</file>